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6827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8642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1034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6620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4876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7428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385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31686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8023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19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5165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86AA8-9A53-4E4F-90DD-686BC2C56106}" type="datetimeFigureOut">
              <a:rPr lang="en-SG" smtClean="0"/>
              <a:t>2/5/2013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B003-4F8A-4006-BC9A-DCF2BFFB347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0262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hmm.org/wlc/en/article.php?ModuleId=10007820" TargetMode="External"/><Relationship Id="rId2" Type="http://schemas.openxmlformats.org/officeDocument/2006/relationships/hyperlink" Target="http://www.jewishvirtuallibrary.org/jsource/Holocaust/hitleryouth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izkor.org/hweb/imt/nca/nca-01/nca-01-07-means-4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9800" dirty="0" smtClean="0"/>
              <a:t>Policy on Youth</a:t>
            </a:r>
            <a:r>
              <a:rPr lang="en-US" dirty="0" smtClean="0"/>
              <a:t/>
            </a:r>
            <a:br>
              <a:rPr lang="en-US" dirty="0" smtClean="0"/>
            </a:b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00608" y="1268760"/>
            <a:ext cx="6400800" cy="1752600"/>
          </a:xfrm>
        </p:spPr>
        <p:txBody>
          <a:bodyPr/>
          <a:lstStyle/>
          <a:p>
            <a:r>
              <a:rPr lang="en-US" dirty="0" smtClean="0"/>
              <a:t>Sophie Borton-Sutherland</a:t>
            </a:r>
            <a:endParaRPr lang="en-SG" dirty="0"/>
          </a:p>
        </p:txBody>
      </p:sp>
      <p:pic>
        <p:nvPicPr>
          <p:cNvPr id="4" name="Picture 2" descr="http://www.ushmm.org/propaganda/assets/images/500x/junior-hitler-you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059631"/>
            <a:ext cx="2808311" cy="43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278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orldwar2stories-sheffield.com/resources/cover-clip-hitler-youth-0674014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80928"/>
            <a:ext cx="31051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1933</a:t>
            </a:r>
            <a:endParaRPr lang="en-SG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Youth indoctrinated with Nazi ideology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Gender roles encouraged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Government takes over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Increased support for Hitler Youth</a:t>
            </a:r>
          </a:p>
          <a:p>
            <a:pPr marL="0" indent="0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356300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1936</a:t>
            </a:r>
            <a:endParaRPr lang="en-SG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Membership in other youth organizations banned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Activities – camping, military drills</a:t>
            </a:r>
          </a:p>
          <a:p>
            <a:endParaRPr lang="en-SG" dirty="0"/>
          </a:p>
        </p:txBody>
      </p:sp>
      <p:pic>
        <p:nvPicPr>
          <p:cNvPr id="2050" name="Picture 2" descr="http://3.bp.blogspot.com/-TqD4QzauBz0/UWOJIlDVtII/AAAAAAAAENI/kIK9mGMmfuw/s1600/dhs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05064"/>
            <a:ext cx="3810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992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historylearningsite.co.uk/fileadmin/historyLearningSite/hitl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885996"/>
            <a:ext cx="2666603" cy="375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Successes</a:t>
            </a:r>
            <a:endParaRPr lang="en-SG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Brainwashed kids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Compulsory membership – growth in numbers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Took over children’s spare time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Promoted nationalism and teaching the love of Nazism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27570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ushmm.org/propaganda/assets/images/500x/hitler-youth-mee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888432" cy="288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Failures</a:t>
            </a:r>
            <a:endParaRPr lang="en-SG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Rival groups emerged – Edelweiss Pirates, Swing Movement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Many youth escaped the compulsory membership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Growth in opposition of ideology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441661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Bibliography</a:t>
            </a:r>
            <a:endParaRPr lang="en-SG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>
                <a:hlinkClick r:id="rId2"/>
              </a:rPr>
              <a:t>http://www.jewishvirtuallibrary.org/jsource/Holocaust/hitleryouth.html</a:t>
            </a:r>
            <a:endParaRPr lang="en-SG" dirty="0" smtClean="0"/>
          </a:p>
          <a:p>
            <a:pPr marL="0" indent="0">
              <a:buNone/>
            </a:pPr>
            <a:endParaRPr lang="en-SG" dirty="0" smtClean="0"/>
          </a:p>
          <a:p>
            <a:r>
              <a:rPr lang="en-SG" dirty="0" smtClean="0">
                <a:hlinkClick r:id="rId3"/>
              </a:rPr>
              <a:t>http://www.ushmm.org/wlc/en/article.php?ModuleId=10007820</a:t>
            </a:r>
            <a:endParaRPr lang="en-SG" dirty="0" smtClean="0"/>
          </a:p>
          <a:p>
            <a:pPr marL="0" indent="0">
              <a:buNone/>
            </a:pPr>
            <a:endParaRPr lang="en-SG" dirty="0" smtClean="0"/>
          </a:p>
          <a:p>
            <a:r>
              <a:rPr lang="en-SG" dirty="0" smtClean="0">
                <a:hlinkClick r:id="rId4"/>
              </a:rPr>
              <a:t>http://www.nizkor.org/hweb/imt/nca/nca-01/nca-01-07-means-46.html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8314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Policy on Youth </vt:lpstr>
      <vt:lpstr>1933</vt:lpstr>
      <vt:lpstr>1936</vt:lpstr>
      <vt:lpstr>Successes</vt:lpstr>
      <vt:lpstr>Failures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on Youth</dc:title>
  <dc:creator>Anti-Virus Installation</dc:creator>
  <cp:lastModifiedBy>Anti-Virus Installation</cp:lastModifiedBy>
  <cp:revision>7</cp:revision>
  <dcterms:created xsi:type="dcterms:W3CDTF">2013-05-02T00:44:38Z</dcterms:created>
  <dcterms:modified xsi:type="dcterms:W3CDTF">2013-05-02T02:11:26Z</dcterms:modified>
</cp:coreProperties>
</file>